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4312946-82A5-4EA8-A43C-3B8FD317A0DB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25274BF-C8F1-4DF6-B34E-5CDEEB90EA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3200" b="1" cap="all" dirty="0" smtClean="0">
                <a:latin typeface="Times New Roman" pitchFamily="18" charset="0"/>
                <a:cs typeface="Times New Roman" pitchFamily="18" charset="0"/>
              </a:rPr>
              <a:t>ДІЛОВИЙ ЕТИКЕТ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267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61206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навчальної дисципліни є </a:t>
            </a:r>
            <a:r>
              <a:rPr lang="uk-UA" sz="2000" dirty="0">
                <a:latin typeface="Times New Roman"/>
                <a:ea typeface="+mj-ea"/>
              </a:rPr>
              <a:t> </a:t>
            </a:r>
            <a:r>
              <a:rPr lang="uk-UA" sz="2000" dirty="0" smtClean="0">
                <a:solidFill>
                  <a:schemeClr val="bg1"/>
                </a:solidFill>
                <a:latin typeface="Times New Roman"/>
                <a:ea typeface="+mj-ea"/>
              </a:rPr>
              <a:t>р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оль етикету у формалізації культурних еталонів та норм моральних відносин у діловій професійній практиці.	</a:t>
            </a: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є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 цілісної системи знань про етикетні норми поведінки у процесі задоволення комунікаційних та інформаційних потреб у бізнес-сфері.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вивчення дисципліни є: 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системи сучасних етикетних норм поведінки на рівні ділової сфери; сутність та специфіка ділового спілкування; основні правила та система етикетних норм під час спілкування з іноземними колегами.</a:t>
            </a:r>
            <a:endParaRPr lang="ru-RU" sz="20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545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6264696" cy="6075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uk-UA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Уміння бути критичним та самокритичним до розуміння чинників, які чинять позитивний чи негативний вплив на спілкування з представниками інших бізнес-культур та професійних груп різного рівня (з фахівцями з інших галузей знань/видів діяльності) на засадах цінування різноманітності та мультикультурності та поваги до них.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обґрунтовувати доцільність застосування економічних та дипломатичних методів (засобів) вирішення конфліктних ситуацій на міжнародному рівні.</a:t>
            </a:r>
            <a:endParaRPr lang="ru-RU" sz="20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Ідентифікувати, обговорювати та бути учасником ділових міжнародних організаційно-правових відносин, обґрунтовувати власну думку щодо конкретних умов реалізації форм МЕВ на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і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7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1. Етика – підґрунтя сучасного бізнесу.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2. Етика бізнесу: предмет, шляхи розвитку.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3. Корпоративна етика.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4. Бізнес-етика організації, фірми.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5. Бізнес-етикет: сутність, правила.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6. Стиль і манери бізнесмена.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7. Культура поведінки поза службою.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8. Етичні норми ділового спілкування.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9. Культура публічного мовлення.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10. Організація й проведення ділових комунікативних заходів.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11. Святкові заходи у діловому житті.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12. Етика у міжнародних стосунках.</a:t>
            </a:r>
            <a:endParaRPr lang="ru-RU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18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719071"/>
            <a:ext cx="8609380" cy="4407408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1.Ботвина 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культурні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Навч.посібник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К.: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2002. – 208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2.Волкотруб 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Стилістика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К.: МАУП,2002. – 2008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3.Грабінський 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Курслекцій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/ П.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Грабінський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Павлюк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І.Кравець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Хмельницький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2006. – 207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4.Гриценко 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2007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344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5.Кайдалова 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Психологія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Кайдалова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Пляка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–Х., 2011. – 132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6.Кубрак 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повсякденного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Університетська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книга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2002. – 219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7. Культура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і партнерства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Навчальнийпосібник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/ Уклад. М.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Дороніна,А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Доронін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Х., 2008. – 216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Лесько 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/ О. Лесько, 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Прищак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Вінниця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ВНТУ, 2011. – 320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Прищак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 М.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Прищак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Залюбівська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О.Слободянюкк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Вінниця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: ВНТУ, 2015. – 128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599352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45</TotalTime>
  <Words>480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7</cp:revision>
  <dcterms:created xsi:type="dcterms:W3CDTF">2020-06-08T19:04:22Z</dcterms:created>
  <dcterms:modified xsi:type="dcterms:W3CDTF">2020-07-09T14:59:29Z</dcterms:modified>
</cp:coreProperties>
</file>